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4" r:id="rId2"/>
    <p:sldId id="278" r:id="rId3"/>
    <p:sldId id="279" r:id="rId4"/>
    <p:sldId id="295" r:id="rId5"/>
    <p:sldId id="281" r:id="rId6"/>
    <p:sldId id="282" r:id="rId7"/>
    <p:sldId id="284" r:id="rId8"/>
    <p:sldId id="285" r:id="rId9"/>
    <p:sldId id="286" r:id="rId10"/>
    <p:sldId id="29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1A7BF"/>
    <a:srgbClr val="0E6794"/>
    <a:srgbClr val="05495E"/>
    <a:srgbClr val="1287C3"/>
    <a:srgbClr val="317F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53" autoAdjust="0"/>
    <p:restoredTop sz="94994" autoAdjust="0"/>
  </p:normalViewPr>
  <p:slideViewPr>
    <p:cSldViewPr>
      <p:cViewPr varScale="1">
        <p:scale>
          <a:sx n="28" d="100"/>
          <a:sy n="28" d="100"/>
        </p:scale>
        <p:origin x="60" y="10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403559-DE3C-4957-B8BF-39AC9C02E313}" type="datetimeFigureOut">
              <a:rPr lang="uk-UA" smtClean="0"/>
              <a:t>12.06.2021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54E254-D8D5-4FA6-B6CB-EA1013C8596B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342198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341302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10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101545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71803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882287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882287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78766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6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508850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7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693036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8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488830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9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759540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12.06.2021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12.06.2021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12.06.2021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12.06.2021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12.06.2021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12.06.2021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12.06.2021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12.06.2021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12.06.2021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12.06.2021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12.06.2021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289E6-F6AA-490C-B741-075263574D2E}" type="datetimeFigureOut">
              <a:rPr lang="ru-RU" smtClean="0"/>
              <a:pPr/>
              <a:t>12.06.2021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88024" y="1124744"/>
            <a:ext cx="3672408" cy="504056"/>
          </a:xfrm>
        </p:spPr>
        <p:txBody>
          <a:bodyPr>
            <a:noAutofit/>
          </a:bodyPr>
          <a:lstStyle/>
          <a:p>
            <a:pPr algn="ctr"/>
            <a:r>
              <a:rPr lang="ru-RU" sz="36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36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</a:t>
            </a:r>
            <a:r>
              <a:rPr lang="ru-RU" sz="36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ru-RU" sz="4000" dirty="0">
              <a:solidFill>
                <a:schemeClr val="accent4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611560" y="3068960"/>
            <a:ext cx="8064896" cy="309634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6600" i="1" dirty="0">
                <a:latin typeface="Georgia" panose="02040502050405020303" pitchFamily="18" charset="0"/>
              </a:rPr>
              <a:t>Божий </a:t>
            </a:r>
            <a:r>
              <a:rPr lang="ru-RU" sz="6600" i="1" dirty="0" err="1">
                <a:latin typeface="Georgia" panose="02040502050405020303" pitchFamily="18" charset="0"/>
              </a:rPr>
              <a:t>захист</a:t>
            </a:r>
            <a:r>
              <a:rPr lang="ru-RU" sz="6600" i="1" dirty="0">
                <a:latin typeface="Georgia" panose="02040502050405020303" pitchFamily="18" charset="0"/>
              </a:rPr>
              <a:t> і </a:t>
            </a:r>
            <a:r>
              <a:rPr lang="ru-RU" sz="6600" i="1" dirty="0" err="1">
                <a:latin typeface="Georgia" panose="02040502050405020303" pitchFamily="18" charset="0"/>
              </a:rPr>
              <a:t>його</a:t>
            </a:r>
            <a:r>
              <a:rPr lang="ru-RU" sz="6600" i="1" dirty="0">
                <a:latin typeface="Georgia" panose="02040502050405020303" pitchFamily="18" charset="0"/>
              </a:rPr>
              <a:t> </a:t>
            </a:r>
            <a:r>
              <a:rPr lang="ru-RU" sz="6600" i="1" dirty="0" err="1">
                <a:latin typeface="Georgia" panose="02040502050405020303" pitchFamily="18" charset="0"/>
              </a:rPr>
              <a:t>помста</a:t>
            </a:r>
            <a:endParaRPr lang="ru-RU" sz="6600" i="1" spc="600" dirty="0"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4650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539552" y="1556792"/>
            <a:ext cx="8208912" cy="417646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А я, ______, Господа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Ісуса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буду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хвалити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за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Його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правдою і буду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виспівувати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Ймення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Всевишнього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Господа! 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39552" y="476672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40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40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</a:t>
            </a:r>
            <a:r>
              <a:rPr lang="uk-UA" sz="40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:18 </a:t>
            </a:r>
            <a:endParaRPr lang="en-US" sz="4000" dirty="0">
              <a:solidFill>
                <a:schemeClr val="accent4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6642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539552" y="1556792"/>
            <a:ext cx="8280920" cy="4464496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 Господи, Боже </a:t>
            </a:r>
            <a:r>
              <a:rPr lang="ru-RU" sz="40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мій</a:t>
            </a:r>
            <a:r>
              <a:rPr lang="ru-RU" sz="4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всемогутній</a:t>
            </a:r>
            <a:r>
              <a:rPr lang="ru-RU" sz="4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я, _______, </a:t>
            </a:r>
            <a:r>
              <a:rPr lang="ru-RU" sz="40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твій</a:t>
            </a:r>
            <a:r>
              <a:rPr lang="ru-RU" sz="4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молодий</a:t>
            </a:r>
            <a:r>
              <a:rPr lang="ru-RU" sz="4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організатор</a:t>
            </a:r>
            <a:r>
              <a:rPr lang="ru-RU" sz="4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баптистської</a:t>
            </a:r>
            <a:r>
              <a:rPr lang="ru-RU" sz="4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церкви, до Тебе </a:t>
            </a:r>
            <a:r>
              <a:rPr lang="ru-RU" sz="40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вдаюся</a:t>
            </a:r>
            <a:r>
              <a:rPr lang="ru-RU" sz="4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: спаси </a:t>
            </a:r>
            <a:r>
              <a:rPr lang="ru-RU" sz="40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Ти</a:t>
            </a:r>
            <a:r>
              <a:rPr lang="ru-RU" sz="4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мене </a:t>
            </a:r>
            <a:r>
              <a:rPr lang="ru-RU" sz="40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від</a:t>
            </a:r>
            <a:r>
              <a:rPr lang="ru-RU" sz="4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усіх</a:t>
            </a:r>
            <a:r>
              <a:rPr lang="ru-RU" sz="4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ЧОЛОВІКІВ-</a:t>
            </a:r>
            <a:r>
              <a:rPr lang="ru-RU" sz="40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напасників</a:t>
            </a:r>
            <a:r>
              <a:rPr lang="ru-RU" sz="4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і </a:t>
            </a:r>
            <a:r>
              <a:rPr lang="ru-RU" sz="40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визволь</a:t>
            </a:r>
            <a:r>
              <a:rPr lang="ru-RU" sz="4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мене, </a:t>
            </a:r>
            <a:endParaRPr lang="en-US" sz="4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39552" y="476672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40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40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</a:t>
            </a:r>
            <a:r>
              <a:rPr lang="uk-UA" sz="40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r>
              <a:rPr lang="en-US" sz="40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r>
              <a:rPr lang="uk-UA" sz="40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n-US" sz="4000" dirty="0">
              <a:solidFill>
                <a:schemeClr val="accent4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7856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539552" y="1556792"/>
            <a:ext cx="8280920" cy="4104456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8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Господи, Боже </a:t>
            </a:r>
            <a:r>
              <a:rPr lang="ru-RU" sz="48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мій</a:t>
            </a:r>
            <a:r>
              <a:rPr lang="ru-RU" sz="48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і </a:t>
            </a:r>
            <a:r>
              <a:rPr lang="ru-RU" sz="48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Творче</a:t>
            </a:r>
            <a:r>
              <a:rPr lang="ru-RU" sz="48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коли я, _____, </a:t>
            </a:r>
            <a:r>
              <a:rPr lang="ru-RU" sz="48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таке</a:t>
            </a:r>
            <a:r>
              <a:rPr lang="ru-RU" sz="48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учинив, коли є </a:t>
            </a:r>
            <a:r>
              <a:rPr lang="ru-RU" sz="48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беззаконня</a:t>
            </a:r>
            <a:br>
              <a:rPr lang="en-US" sz="48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8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 </a:t>
            </a:r>
            <a:r>
              <a:rPr lang="ru-RU" sz="48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долонях</a:t>
            </a:r>
            <a:r>
              <a:rPr lang="ru-RU" sz="48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8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моїх</a:t>
            </a:r>
            <a:r>
              <a:rPr lang="ru-RU" sz="48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</a:t>
            </a:r>
            <a:endParaRPr lang="en-US" sz="4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39552" y="476672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40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40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</a:t>
            </a:r>
            <a:r>
              <a:rPr lang="uk-UA" sz="40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r>
              <a:rPr lang="en-US" sz="40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</a:t>
            </a:r>
            <a:r>
              <a:rPr lang="uk-UA" sz="40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n-US" sz="4000" dirty="0">
              <a:solidFill>
                <a:schemeClr val="accent4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5511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539552" y="1556792"/>
            <a:ext cx="8280920" cy="4104456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8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коли я </a:t>
            </a:r>
            <a:r>
              <a:rPr lang="ru-RU" sz="48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доброчинцеві</a:t>
            </a:r>
            <a:r>
              <a:rPr lang="ru-RU" sz="48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злом </a:t>
            </a:r>
            <a:r>
              <a:rPr lang="ru-RU" sz="48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відплатив</a:t>
            </a:r>
            <a:r>
              <a:rPr lang="ru-RU" sz="48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і без причини </a:t>
            </a:r>
            <a:r>
              <a:rPr lang="ru-RU" sz="48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ограбував</a:t>
            </a:r>
            <a:r>
              <a:rPr lang="ru-RU" sz="48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8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свого</a:t>
            </a:r>
            <a:r>
              <a:rPr lang="ru-RU" sz="48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противника, </a:t>
            </a:r>
            <a:endParaRPr lang="en-US" sz="4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39552" y="476672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40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40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</a:t>
            </a:r>
            <a:r>
              <a:rPr lang="uk-UA" sz="40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r>
              <a:rPr lang="en-US" sz="40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</a:t>
            </a:r>
            <a:r>
              <a:rPr lang="uk-UA" sz="40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n-US" sz="4000" dirty="0">
              <a:solidFill>
                <a:schemeClr val="accent4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8671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539552" y="1556792"/>
            <a:ext cx="8280920" cy="4320480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8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ворог нехай </a:t>
            </a:r>
            <a:r>
              <a:rPr lang="ru-RU" sz="48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переслідує</a:t>
            </a:r>
            <a:r>
              <a:rPr lang="ru-RU" sz="48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душу мою, і нехай </a:t>
            </a:r>
            <a:r>
              <a:rPr lang="ru-RU" sz="48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дожене</a:t>
            </a:r>
            <a:r>
              <a:rPr lang="ru-RU" sz="48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</a:t>
            </a:r>
            <a:br>
              <a:rPr lang="en-US" sz="48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8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і нехай до </a:t>
            </a:r>
            <a:r>
              <a:rPr lang="ru-RU" sz="48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землі</a:t>
            </a:r>
            <a:r>
              <a:rPr lang="ru-RU" sz="48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8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він</a:t>
            </a:r>
            <a:r>
              <a:rPr lang="ru-RU" sz="48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8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потопче</a:t>
            </a:r>
            <a:r>
              <a:rPr lang="ru-RU" sz="48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справу мою, і хай мою славу </a:t>
            </a:r>
            <a:r>
              <a:rPr lang="ru-RU" sz="48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оберне</a:t>
            </a:r>
            <a:r>
              <a:rPr lang="ru-RU" sz="48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на порох! </a:t>
            </a:r>
            <a:endParaRPr lang="en-US" sz="4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39552" y="476672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40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40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</a:t>
            </a:r>
            <a:r>
              <a:rPr lang="uk-UA" sz="40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r>
              <a:rPr lang="en-US" sz="40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</a:t>
            </a:r>
            <a:r>
              <a:rPr lang="uk-UA" sz="40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n-US" sz="4000" dirty="0">
              <a:solidFill>
                <a:schemeClr val="accent4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6670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539552" y="1556792"/>
            <a:ext cx="8280920" cy="4752528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Устань же, о Господи </a:t>
            </a: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Викупителю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в </a:t>
            </a: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гніві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Своїм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понесися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на </a:t>
            </a: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лютість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ЧОЛОВІКІВ, </a:t>
            </a: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що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ворогують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проти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мене, і до мене, _____, </a:t>
            </a: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скеруй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постанову Свою, </a:t>
            </a:r>
            <a:br>
              <a:rPr lang="en-US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яку </a:t>
            </a: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Ти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заповів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! </a:t>
            </a:r>
            <a:endParaRPr lang="en-US" sz="4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39552" y="476672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40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40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</a:t>
            </a:r>
            <a:r>
              <a:rPr lang="uk-UA" sz="40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r>
              <a:rPr lang="en-US" sz="40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</a:t>
            </a:r>
            <a:r>
              <a:rPr lang="uk-UA" sz="40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n-US" sz="4000" dirty="0">
              <a:solidFill>
                <a:schemeClr val="accent4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1078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539552" y="1556792"/>
            <a:ext cx="8280920" cy="45365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Господь судить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народжених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згори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людей, суди ж мене, _____, Господи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святий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і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справедливий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за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моєю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правотою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й за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моєю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невинністю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endParaRPr lang="en-US" sz="4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39552" y="476672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40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40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</a:t>
            </a:r>
            <a:r>
              <a:rPr lang="uk-UA" sz="40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:9 </a:t>
            </a:r>
            <a:endParaRPr lang="en-US" sz="4000" dirty="0">
              <a:solidFill>
                <a:schemeClr val="accent4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1852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539552" y="1556792"/>
            <a:ext cx="8208912" cy="4608512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Нехай злоба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безбожних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ЧОЛОВІКІВ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скінчиться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а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Ти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зміцни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праведного молодого баптиста-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благовісника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бо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вивідуєш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Ти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серця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й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нирки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о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чистий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та </a:t>
            </a:r>
            <a:r>
              <a:rPr lang="ru-RU" sz="44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праведний</a:t>
            </a:r>
            <a:r>
              <a:rPr lang="ru-RU" sz="44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Боже! </a:t>
            </a:r>
            <a:endParaRPr lang="en-US" sz="4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39552" y="476672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40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40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</a:t>
            </a:r>
            <a:r>
              <a:rPr lang="uk-UA" sz="40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:10 </a:t>
            </a:r>
            <a:endParaRPr lang="en-US" sz="4000" dirty="0">
              <a:solidFill>
                <a:schemeClr val="accent4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5958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539552" y="1556792"/>
            <a:ext cx="8208912" cy="3528392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8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Щит </a:t>
            </a:r>
            <a:r>
              <a:rPr lang="ru-RU" sz="48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мій</a:t>
            </a:r>
            <a:r>
              <a:rPr lang="ru-RU" sz="48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у </a:t>
            </a:r>
            <a:r>
              <a:rPr lang="ru-RU" sz="48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Бозі</a:t>
            </a:r>
            <a:r>
              <a:rPr lang="ru-RU" sz="48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8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могутньому</a:t>
            </a:r>
            <a:r>
              <a:rPr lang="ru-RU" sz="48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ru-RU" sz="48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Який</a:t>
            </a:r>
            <a:r>
              <a:rPr lang="ru-RU" sz="48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8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чистих</a:t>
            </a:r>
            <a:r>
              <a:rPr lang="ru-RU" sz="48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8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серцем</a:t>
            </a:r>
            <a:r>
              <a:rPr lang="ru-RU" sz="48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8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християн</a:t>
            </a:r>
            <a:r>
              <a:rPr lang="ru-RU" sz="48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8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спасає</a:t>
            </a:r>
            <a:r>
              <a:rPr lang="ru-RU" sz="48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endParaRPr lang="en-US" sz="4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39552" y="476672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40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40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</a:t>
            </a:r>
            <a:r>
              <a:rPr lang="uk-UA" sz="4000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:11 </a:t>
            </a:r>
            <a:endParaRPr lang="en-US" sz="4000" dirty="0">
              <a:solidFill>
                <a:schemeClr val="accent4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4638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775</TotalTime>
  <Words>276</Words>
  <Application>Microsoft Office PowerPoint</Application>
  <PresentationFormat>Екран (4:3)</PresentationFormat>
  <Paragraphs>78</Paragraphs>
  <Slides>10</Slides>
  <Notes>10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10</vt:i4>
      </vt:variant>
    </vt:vector>
  </HeadingPairs>
  <TitlesOfParts>
    <vt:vector size="15" baseType="lpstr">
      <vt:lpstr>Arial</vt:lpstr>
      <vt:lpstr>Calibri</vt:lpstr>
      <vt:lpstr>Georgia</vt:lpstr>
      <vt:lpstr>Verdana</vt:lpstr>
      <vt:lpstr>Тема Office</vt:lpstr>
      <vt:lpstr>ПСАЛОМ 7 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Company>Light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Dkey</dc:creator>
  <cp:lastModifiedBy>Dubenchuk Ivanka</cp:lastModifiedBy>
  <cp:revision>167</cp:revision>
  <dcterms:created xsi:type="dcterms:W3CDTF">2011-03-25T18:27:23Z</dcterms:created>
  <dcterms:modified xsi:type="dcterms:W3CDTF">2021-06-12T10:31:23Z</dcterms:modified>
</cp:coreProperties>
</file>